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B4688-4F20-4E12-8A0A-F8CCF35294E5}" type="datetimeFigureOut">
              <a:rPr lang="es-MX" smtClean="0"/>
              <a:pPr/>
              <a:t>16/10/2016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1DBC7-3A9F-4DBF-B7C9-CD0D3ADC7AE5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2195736" y="1268760"/>
            <a:ext cx="5904656" cy="64633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 smtClean="0">
                <a:solidFill>
                  <a:prstClr val="white"/>
                </a:solidFill>
                <a:cs typeface="Arial" charset="0"/>
              </a:rPr>
              <a:t>Porcentaje de proyectos apoyados para fortalecer la competitividad de mercados y centrales de abasto</a:t>
            </a:r>
            <a:endParaRPr lang="es-MX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Componente</a:t>
            </a:r>
          </a:p>
        </p:txBody>
      </p:sp>
      <p:pic>
        <p:nvPicPr>
          <p:cNvPr id="10" name="Picture 9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08920"/>
            <a:ext cx="1359595" cy="1359595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5076056" y="2204864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2636912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Mide el </a:t>
            </a:r>
            <a:r>
              <a:rPr lang="es-MX" dirty="0" smtClean="0">
                <a:solidFill>
                  <a:prstClr val="black"/>
                </a:solidFill>
              </a:rPr>
              <a:t>número de proyectos apoyados para fortalecer la competitividad de mercados y centrales de abasto</a:t>
            </a: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7704" y="378904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979713" y="4293096"/>
          <a:ext cx="6192687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3"/>
                <a:gridCol w="2736304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Proyectos apoyados para fortalecer la competitividad de los mercados y centrales de abasto en el período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Total de solicitudes recibidas en la convocatoria respectiva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Semestral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16 Rectángulo"/>
          <p:cNvSpPr/>
          <p:nvPr/>
        </p:nvSpPr>
        <p:spPr>
          <a:xfrm>
            <a:off x="1618122" y="1340768"/>
            <a:ext cx="6482269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</a:t>
            </a:r>
            <a:r>
              <a:rPr lang="es-MX" b="1" dirty="0" smtClean="0">
                <a:solidFill>
                  <a:prstClr val="white"/>
                </a:solidFill>
              </a:rPr>
              <a:t>2016 </a:t>
            </a:r>
            <a:r>
              <a:rPr lang="es-MX" b="1" dirty="0">
                <a:solidFill>
                  <a:prstClr val="white"/>
                </a:solidFill>
              </a:rPr>
              <a:t>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547664" y="1779300"/>
          <a:ext cx="6624737" cy="15849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33216"/>
                <a:gridCol w="1703088"/>
                <a:gridCol w="38884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anual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Avance</a:t>
                      </a:r>
                      <a:r>
                        <a:rPr lang="es-MX" baseline="0" dirty="0" smtClean="0"/>
                        <a:t> junio 2016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Comentarios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20%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21.5%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La convocatoria 1.4 aprobó un total de 14 proyectos de un total de 65 solicitudes, lo que representa un cumplimiento de 110% respecto a la meta </a:t>
                      </a:r>
                      <a:r>
                        <a:rPr lang="es-MX" sz="1400" dirty="0" smtClean="0"/>
                        <a:t>programada en el trimestre</a:t>
                      </a:r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7544" y="3645024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endParaRPr lang="es-MX" b="1" dirty="0">
              <a:solidFill>
                <a:prstClr val="black"/>
              </a:solidFill>
            </a:endParaRPr>
          </a:p>
          <a:p>
            <a:pPr marL="342900" indent="-342900">
              <a:buAutoNum type="arabicParenR"/>
            </a:pPr>
            <a:r>
              <a:rPr lang="es-MX" dirty="0" smtClean="0">
                <a:solidFill>
                  <a:prstClr val="black"/>
                </a:solidFill>
              </a:rPr>
              <a:t>Proyectos apoyados a través de la convocatoria 1.4 </a:t>
            </a:r>
            <a:r>
              <a:rPr lang="es-MX" dirty="0" smtClean="0"/>
              <a:t>Desarrollo de Centrales de Abasto y Mercados</a:t>
            </a:r>
          </a:p>
          <a:p>
            <a:pPr marL="342900" indent="-342900">
              <a:buAutoNum type="arabicParenR"/>
            </a:pPr>
            <a:r>
              <a:rPr lang="es-MX" dirty="0" smtClean="0">
                <a:solidFill>
                  <a:prstClr val="black"/>
                </a:solidFill>
              </a:rPr>
              <a:t> Proyectos apoyados a través de los convenios de coordinación con las entidades federativas </a:t>
            </a:r>
            <a:endParaRPr lang="es-MX" dirty="0">
              <a:solidFill>
                <a:prstClr val="black"/>
              </a:solidFill>
            </a:endParaRPr>
          </a:p>
          <a:p>
            <a:pPr marL="342900" indent="-342900"/>
            <a:endParaRPr lang="es-MX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151</Words>
  <Application>Microsoft Office PowerPoint</Application>
  <PresentationFormat>On-screen Show (4:3)</PresentationFormat>
  <Paragraphs>23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8</cp:revision>
  <dcterms:created xsi:type="dcterms:W3CDTF">2015-09-21T17:09:19Z</dcterms:created>
  <dcterms:modified xsi:type="dcterms:W3CDTF">2016-10-17T03:20:25Z</dcterms:modified>
</cp:coreProperties>
</file>